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3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4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13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0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9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5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10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90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3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95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2372-F458-413B-AD61-1FA12FB0A14A}" type="datetimeFigureOut">
              <a:rPr lang="pt-BR" smtClean="0"/>
              <a:t>05/03/2018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B45D-3F69-4ABD-9FF5-9856672C2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3189"/>
            <a:ext cx="9144000" cy="2305318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CIA TEATRAL OZ ATREVIDOS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0984"/>
            <a:ext cx="9144000" cy="1195753"/>
          </a:xfrm>
        </p:spPr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Clipping</a:t>
            </a:r>
            <a:endParaRPr lang="pt-BR" sz="6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9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Espetáculo Heróis Às AVESSAS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5487" y="1266091"/>
            <a:ext cx="10515600" cy="8545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Mostra Intensões 2017</a:t>
            </a:r>
            <a:endParaRPr lang="pt-BR" sz="4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https://scontent.fjdo1-1.fna.fbcdn.net/v/t34.0-12/28740774_1871488056259924_433408684_n.jpg?oh=a4d58ba0848c1de43ba250cbf9792314&amp;oe=5AA07C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7" y="2180492"/>
            <a:ext cx="4638675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jdo1-1.fna.fbcdn.net/v/t34.0-12/28537759_1871488072926589_951791028_n.jpg?oh=902609a6143459063d31339b8b9b7691&amp;oe=5AA054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48" y="2180492"/>
            <a:ext cx="5459439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SARAU DO IF ITAPIPOCA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ttps://scontent.fjdo1-1.fna.fbcdn.net/v/t34.0-12/28833072_1871489456259784_1901958113_n.png?oh=baff301d1d42bd9913a8eb21477700c1&amp;oe=5A9F31C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82" y="1690688"/>
            <a:ext cx="52092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9" y="1690688"/>
            <a:ext cx="2945715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35" y="1690688"/>
            <a:ext cx="30742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XXVII Semana da FACEDI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A imagem pode conter: tex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" y="1544356"/>
            <a:ext cx="6091311" cy="23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4" y="1544356"/>
            <a:ext cx="4881490" cy="23101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4" y="4338432"/>
            <a:ext cx="1701898" cy="21720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9" y="4338432"/>
            <a:ext cx="1698381" cy="21720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12" y="4338433"/>
            <a:ext cx="1628042" cy="21720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35" y="4338433"/>
            <a:ext cx="3840480" cy="21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Festival SEARA Teatral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A imagem pode conter: tex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0" y="1690688"/>
            <a:ext cx="72675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jdo1-1.fna.fbcdn.net/v/t34.0-12/28740968_1871488106259919_186522221_n.jpg?oh=021efab6d34fae95311057f7287fd402&amp;oe=5AA071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48" y="1690688"/>
            <a:ext cx="3602502" cy="48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838200" y="239151"/>
            <a:ext cx="10515600" cy="12660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124" name="Picture 4" descr="https://scontent.fjdo1-1.fna.fbcdn.net/v/t35.0-12/28768015_1871488986259831_1219921716_o.png?oh=68192fbcb12b85e4d6cf69e582683332&amp;oe=5AA06AE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2" y="647114"/>
            <a:ext cx="11099408" cy="59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FESTAMA – Festival de Teatro de Uruburetama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A imagem pode conter: 1 pesso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3" y="1690688"/>
            <a:ext cx="5599577" cy="48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fjdo1-1.fna.fbcdn.net/v/t34.0-12/28536964_1871488259593237_1681817397_n.jpg?oh=8f68756d820178e683b9141e9e583d49&amp;oe=5AA074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93" y="1690688"/>
            <a:ext cx="5275384" cy="48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s://scontent.fjdo1-1.fna.fbcdn.net/v/t34.0-12/28536762_1871488089593254_4135012_n.jpg?oh=8e9d569a8c4c6ee635c4bc31d0d640fd&amp;oe=5AA02B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5" y="154746"/>
            <a:ext cx="4642337" cy="65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9275" y="1140261"/>
            <a:ext cx="6513341" cy="45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Tema do Office</vt:lpstr>
      <vt:lpstr>CIA TEATRAL OZ ATREVIDOS</vt:lpstr>
      <vt:lpstr> Espetáculo Heróis Às AVESSAS</vt:lpstr>
      <vt:lpstr>I SARAU DO IF ITAPIPOCA</vt:lpstr>
      <vt:lpstr>XXVII Semana da FACEDI</vt:lpstr>
      <vt:lpstr>Festival SEARA Teatral</vt:lpstr>
      <vt:lpstr>Apresentação do PowerPoint</vt:lpstr>
      <vt:lpstr>FESTAMA – Festival de Teatro de Uruburetama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 TEATRAL OZ ATREVIDOS</dc:title>
  <dc:creator>Silvia</dc:creator>
  <cp:lastModifiedBy>Silvia</cp:lastModifiedBy>
  <cp:revision>5</cp:revision>
  <dcterms:created xsi:type="dcterms:W3CDTF">2018-03-05T23:04:59Z</dcterms:created>
  <dcterms:modified xsi:type="dcterms:W3CDTF">2018-03-05T23:39:39Z</dcterms:modified>
</cp:coreProperties>
</file>